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7"/>
  </p:notesMasterIdLst>
  <p:handoutMasterIdLst>
    <p:handoutMasterId r:id="rId51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793" r:id="rId480"/>
    <p:sldId id="794" r:id="rId481"/>
    <p:sldId id="795" r:id="rId482"/>
    <p:sldId id="796" r:id="rId483"/>
    <p:sldId id="797" r:id="rId484"/>
    <p:sldId id="798" r:id="rId485"/>
    <p:sldId id="799" r:id="rId486"/>
    <p:sldId id="800" r:id="rId487"/>
    <p:sldId id="801" r:id="rId488"/>
    <p:sldId id="802" r:id="rId489"/>
    <p:sldId id="803" r:id="rId490"/>
    <p:sldId id="804" r:id="rId491"/>
    <p:sldId id="805" r:id="rId492"/>
    <p:sldId id="806" r:id="rId493"/>
    <p:sldId id="807" r:id="rId494"/>
    <p:sldId id="808" r:id="rId495"/>
    <p:sldId id="809" r:id="rId496"/>
    <p:sldId id="810" r:id="rId497"/>
    <p:sldId id="811" r:id="rId498"/>
    <p:sldId id="812" r:id="rId499"/>
    <p:sldId id="813" r:id="rId500"/>
    <p:sldId id="814" r:id="rId501"/>
    <p:sldId id="815" r:id="rId502"/>
    <p:sldId id="816" r:id="rId503"/>
    <p:sldId id="433" r:id="rId504"/>
    <p:sldId id="434" r:id="rId505"/>
    <p:sldId id="566" r:id="rId506"/>
    <p:sldId id="496" r:id="rId507"/>
    <p:sldId id="567" r:id="rId508"/>
    <p:sldId id="569" r:id="rId509"/>
    <p:sldId id="570" r:id="rId510"/>
    <p:sldId id="568" r:id="rId511"/>
    <p:sldId id="322" r:id="rId512"/>
    <p:sldId id="323" r:id="rId513"/>
    <p:sldId id="656" r:id="rId514"/>
    <p:sldId id="324" r:id="rId515"/>
    <p:sldId id="498" r:id="rId51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tableStyles" Target="tableStyle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</a:t>
            </a:r>
            <a:r>
              <a:rPr lang="en-US" dirty="0" smtClean="0"/>
              <a:t>categorical </a:t>
            </a:r>
            <a:r>
              <a:rPr lang="en-US" dirty="0" smtClean="0"/>
              <a:t>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479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68961</TotalTime>
  <Words>24892</Words>
  <Application>Microsoft Office PowerPoint</Application>
  <PresentationFormat>On-screen Show (4:3)</PresentationFormat>
  <Paragraphs>6290</Paragraphs>
  <Slides>515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515</vt:i4>
      </vt:variant>
    </vt:vector>
  </HeadingPairs>
  <TitlesOfParts>
    <vt:vector size="52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986</cp:revision>
  <cp:lastPrinted>2013-05-30T07:55:36Z</cp:lastPrinted>
  <dcterms:created xsi:type="dcterms:W3CDTF">2013-02-08T06:04:20Z</dcterms:created>
  <dcterms:modified xsi:type="dcterms:W3CDTF">2017-10-30T20:19:52Z</dcterms:modified>
</cp:coreProperties>
</file>